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5" r:id="rId3"/>
    <p:sldId id="264" r:id="rId4"/>
    <p:sldId id="266" r:id="rId5"/>
    <p:sldId id="26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408" autoAdjust="0"/>
  </p:normalViewPr>
  <p:slideViewPr>
    <p:cSldViewPr snapToGrid="0">
      <p:cViewPr varScale="1">
        <p:scale>
          <a:sx n="122" d="100"/>
          <a:sy n="122" d="100"/>
        </p:scale>
        <p:origin x="80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AD15-630C-4B8E-8C3F-9FFFAC0ED7E7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D880C-52BD-43A5-B06E-CC292C3E7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7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게임 프로그래밍 </a:t>
            </a:r>
            <a:r>
              <a:rPr lang="en-US" altLang="ko-KR" dirty="0"/>
              <a:t>2</a:t>
            </a:r>
            <a:r>
              <a:rPr lang="ko-KR" altLang="en-US" dirty="0"/>
              <a:t>차 프로젝트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D880C-52BD-43A5-B06E-CC292C3E72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개발 진행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주차별로 </a:t>
            </a:r>
            <a:r>
              <a:rPr lang="en-US" altLang="ko-KR" dirty="0"/>
              <a:t>1</a:t>
            </a:r>
            <a:r>
              <a:rPr lang="ko-KR" altLang="en-US" dirty="0"/>
              <a:t>주차는 계획한 내용을 모두 달성하였으나</a:t>
            </a:r>
            <a:r>
              <a:rPr lang="en-US" altLang="ko-KR" dirty="0"/>
              <a:t>, 2</a:t>
            </a:r>
            <a:r>
              <a:rPr lang="ko-KR" altLang="en-US" dirty="0"/>
              <a:t>주차는 기본 충돌 검사를 구현하지 못했습니다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주차와 </a:t>
            </a:r>
            <a:r>
              <a:rPr lang="en-US" altLang="ko-KR" dirty="0"/>
              <a:t>4</a:t>
            </a:r>
            <a:r>
              <a:rPr lang="ko-KR" altLang="en-US" dirty="0"/>
              <a:t>주차는 기본 충돌 검사의 부재로 인해</a:t>
            </a:r>
            <a:r>
              <a:rPr lang="en-US" altLang="ko-KR" dirty="0"/>
              <a:t>, </a:t>
            </a:r>
            <a:r>
              <a:rPr lang="ko-KR" altLang="en-US" dirty="0"/>
              <a:t>광물 채굴 메커니즘을 구현하지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광산 내부의 상호작용에 대해 아직 구현하지 못 한 상태입니다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D880C-52BD-43A5-B06E-CC292C3E72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3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개발이 지연됨에 따라 </a:t>
            </a:r>
            <a:r>
              <a:rPr lang="en-US" altLang="ko-KR" dirty="0"/>
              <a:t>1</a:t>
            </a:r>
            <a:r>
              <a:rPr lang="ko-KR" altLang="en-US" dirty="0"/>
              <a:t>차 계획에서 개발 일정을 불가피하게 수정하게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구현하지 못한 채굴 시스템을 </a:t>
            </a:r>
            <a:r>
              <a:rPr lang="en-US" altLang="ko-KR" dirty="0"/>
              <a:t>5</a:t>
            </a:r>
            <a:r>
              <a:rPr lang="ko-KR" altLang="en-US" dirty="0"/>
              <a:t>주차와 </a:t>
            </a:r>
            <a:r>
              <a:rPr lang="en-US" altLang="ko-KR" dirty="0"/>
              <a:t>6</a:t>
            </a:r>
            <a:r>
              <a:rPr lang="ko-KR" altLang="en-US" dirty="0"/>
              <a:t>주차 간에 구현하게 되었고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5</a:t>
            </a:r>
            <a:r>
              <a:rPr lang="ko-KR" altLang="en-US" dirty="0"/>
              <a:t>주차 계획이었던 적 </a:t>
            </a:r>
            <a:r>
              <a:rPr lang="ko-KR" altLang="en-US" dirty="0" err="1"/>
              <a:t>스폰</a:t>
            </a:r>
            <a:r>
              <a:rPr lang="ko-KR" altLang="en-US" dirty="0"/>
              <a:t> 시스템 구현 및 그 이후 주차의 구현 사항은 약 </a:t>
            </a:r>
            <a:r>
              <a:rPr lang="en-US" altLang="ko-KR" dirty="0"/>
              <a:t>2</a:t>
            </a:r>
            <a:r>
              <a:rPr lang="ko-KR" altLang="en-US" dirty="0"/>
              <a:t>주 가량을 미루게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기간이 밀린 만큼</a:t>
            </a:r>
            <a:r>
              <a:rPr lang="en-US" altLang="ko-KR" dirty="0"/>
              <a:t>, </a:t>
            </a:r>
            <a:r>
              <a:rPr lang="ko-KR" altLang="en-US" dirty="0"/>
              <a:t>게임 구현에 있어서 개발 중요도가 떨어지는 특수 무기와 장비 시스템 구현</a:t>
            </a:r>
            <a:r>
              <a:rPr lang="en-US" altLang="ko-KR" dirty="0"/>
              <a:t>, </a:t>
            </a:r>
            <a:r>
              <a:rPr lang="ko-KR" altLang="en-US" dirty="0" err="1"/>
              <a:t>파티클</a:t>
            </a:r>
            <a:r>
              <a:rPr lang="ko-KR" altLang="en-US" dirty="0"/>
              <a:t> 구현은 제외하게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7, 8, 9</a:t>
            </a:r>
            <a:r>
              <a:rPr lang="ko-KR" altLang="en-US" dirty="0"/>
              <a:t>주차에 나누었던 소규모의 구현 사항들을 </a:t>
            </a:r>
            <a:r>
              <a:rPr lang="en-US" altLang="ko-KR" dirty="0"/>
              <a:t>9</a:t>
            </a:r>
            <a:r>
              <a:rPr lang="ko-KR" altLang="en-US" dirty="0"/>
              <a:t>주차 개발 일정에 병합하게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D880C-52BD-43A5-B06E-CC292C3E72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3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통계입니다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D880C-52BD-43A5-B06E-CC292C3E72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4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C51C-C006-CA8F-186F-8A760EFE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C1235-892E-2AF1-10D0-F5FEC7E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022E9-8BE2-9566-5105-C8B72918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1CBA-5101-218D-4559-3290DCD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586F-DF2B-80BF-CA9D-63F50E6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0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CE1-CAC3-BF69-88A5-B42FC5C8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ACAB-C2DD-5BE1-EC15-2A408A084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7499E-C1F1-CF96-DF52-4CE85F20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7796-346F-7C6A-4363-9F3ADAA2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B48F1-ED9D-9E4D-5B35-4DEF481F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6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05457-19BB-CC25-924B-8328BA955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AA607-6C24-609B-8B24-01DA8872B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B9118-7217-363A-1962-1C9F4E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36546-F8EA-23CA-6174-32F1907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887DA-7AFA-DE35-93DC-C458C5A9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2746-7802-E27B-0312-782C4C6E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8198-5893-12E1-6E6B-DBD24344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689-217E-34D5-19C3-E470C0E1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CEFD6-D43E-E4BE-128C-A1EA24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E2C8-3A27-5020-D861-5026FDF6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D8144-BAAD-B7D1-30D1-C3F64D12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75916-6468-1987-87C1-C3368C0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8763-AB11-6E56-E478-D8029819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4083-96F2-9991-06D7-F90F0AD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6D8B9-F572-8F96-2F3E-30470FE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22C-C782-E9E6-88CD-0774B45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3902B-8BD9-799F-2F5B-2D41F317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BDB92-9C97-42B8-A9EB-E852F111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2913E-3790-29F2-6D87-91C62E7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49FB9-F089-D6AF-BB07-67AE611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18A18-5A1C-290D-DB20-B49E9F0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0120-B8C2-F440-39AC-9B4F72F2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0EBC-5472-6913-3CDD-D93B2CBD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FEAF3-7BF7-2045-9AD2-DE69E0F4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7C6AF-B5E2-4BE2-9468-0AF12624E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0BCC1-F2D2-99B7-070F-8D31795B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7AD84F-3784-C347-FB19-7BFBB71C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1948FB-8B90-3F50-2FAC-C2A084B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45CA4E-E134-33AD-F990-D199330B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F5994-E5A5-92B7-4524-38F60D28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6D841-71B2-E263-94F3-BBCADD1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217627-494C-4264-06B6-34FF2B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8787-16C3-817A-D119-B2635C65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4C481-B6AA-DA6A-6DEA-588654E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0D52E-DD14-701D-8BAC-F473B5D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4340C-4812-CD33-22B8-AC9CBE0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9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3D72F-4804-6B35-F166-A769163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785C-0ACE-9C68-68EF-52C3C46E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8A9B4-65A0-AFCC-D748-3A2B7D67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4C5CE-388D-E970-7E98-13650C30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E81C0-EE60-2804-BF9B-2B32AFBC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0B9D7-21FB-9010-A97B-9BB4405F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62FB-6B3B-AFBD-3AFD-556C8D0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DA84C-AE40-0FC5-AC8E-8E4E318D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93803-7B7D-B5A6-B85A-D84C034D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A2680-44EE-212D-249B-2BDCDCD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3907B-3F96-EE17-DDFD-CD85F11C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AFF84-4DE4-FFA6-63D4-0D1AFEB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1B6D8-78E8-9454-DBC7-5ABFE5FD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4A4AC-54D5-69D9-21E8-E59B241D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BF0D-4221-E44B-0478-F01964EF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AA04D-B7C9-C3D6-EF8F-9BE9F5BDC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C3200-50CD-0DA4-13CA-9078DA06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C1F4-DB01-7418-0384-7ACB5DEF1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2DGP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2</a:t>
            </a:r>
            <a:r>
              <a:rPr lang="ko-KR" altLang="en-US" dirty="0">
                <a:latin typeface="+mj-ea"/>
              </a:rPr>
              <a:t>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A3513-9E91-EADF-D4DC-46B151267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r>
              <a:rPr lang="en-US" altLang="ko-KR" dirty="0">
                <a:latin typeface="Neo둥근모 Pro" panose="02010503060201040203" pitchFamily="2" charset="-127"/>
                <a:ea typeface="Neo둥근모 Pro" panose="02010503060201040203" pitchFamily="2" charset="-127"/>
              </a:rPr>
              <a:t>Wall World</a:t>
            </a:r>
          </a:p>
          <a:p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게임공학과 </a:t>
            </a:r>
            <a:r>
              <a:rPr lang="en-US" altLang="ko-KR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2022182025 </a:t>
            </a:r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윤지훈</a:t>
            </a:r>
          </a:p>
        </p:txBody>
      </p:sp>
    </p:spTree>
    <p:extLst>
      <p:ext uri="{BB962C8B-B14F-4D97-AF65-F5344CB8AC3E}">
        <p14:creationId xmlns:p14="http://schemas.microsoft.com/office/powerpoint/2010/main" val="2760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88CFE-2D36-90B7-731B-D61501E9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  <a:cs typeface="ADLaM Display" panose="020F0502020204030204" pitchFamily="2" charset="0"/>
              </a:rPr>
              <a:t>개발 진행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1A330-ED38-341E-EB14-D609F31BA213}"/>
              </a:ext>
            </a:extLst>
          </p:cNvPr>
          <p:cNvSpPr txBox="1"/>
          <p:nvPr/>
        </p:nvSpPr>
        <p:spPr>
          <a:xfrm>
            <a:off x="8592672" y="703680"/>
            <a:ext cx="2859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800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평균 진행률 </a:t>
            </a:r>
            <a:r>
              <a:rPr lang="en-US" altLang="ko-KR" sz="2800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– 55%</a:t>
            </a:r>
            <a:endParaRPr lang="ko-KR" altLang="en-US" sz="2800" dirty="0">
              <a:latin typeface="학교안심 받아쓰기 TTF B" panose="02000703000000000000" pitchFamily="2" charset="-127"/>
              <a:ea typeface="학교안심 받아쓰기 TTF B" panose="02000703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B8B2603-26EB-4895-62D9-EFAAC8EEB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93106"/>
              </p:ext>
            </p:extLst>
          </p:nvPr>
        </p:nvGraphicFramePr>
        <p:xfrm>
          <a:off x="838199" y="1565454"/>
          <a:ext cx="10480432" cy="47554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41668">
                  <a:extLst>
                    <a:ext uri="{9D8B030D-6E8A-4147-A177-3AD203B41FA5}">
                      <a16:colId xmlns:a16="http://schemas.microsoft.com/office/drawing/2014/main" val="3876358762"/>
                    </a:ext>
                  </a:extLst>
                </a:gridCol>
                <a:gridCol w="690283">
                  <a:extLst>
                    <a:ext uri="{9D8B030D-6E8A-4147-A177-3AD203B41FA5}">
                      <a16:colId xmlns:a16="http://schemas.microsoft.com/office/drawing/2014/main" val="3767455063"/>
                    </a:ext>
                  </a:extLst>
                </a:gridCol>
                <a:gridCol w="6519581">
                  <a:extLst>
                    <a:ext uri="{9D8B030D-6E8A-4147-A177-3AD203B41FA5}">
                      <a16:colId xmlns:a16="http://schemas.microsoft.com/office/drawing/2014/main" val="900086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961197"/>
                    </a:ext>
                  </a:extLst>
                </a:gridCol>
              </a:tblGrid>
              <a:tr h="460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주차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학교안심 받아쓰기 TTF B" panose="02000703000000000000" pitchFamily="2" charset="-127"/>
                        <a:ea typeface="학교안심 받아쓰기 TTF B" panose="020007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968034"/>
                  </a:ext>
                </a:extLst>
              </a:tr>
              <a:tr h="45379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1</a:t>
                      </a:r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리소스 수집</a:t>
                      </a:r>
                      <a:r>
                        <a:rPr lang="en-US" altLang="ko-KR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, </a:t>
                      </a:r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게임 루프와 플레이어</a:t>
                      </a:r>
                      <a:r>
                        <a:rPr lang="en-US" altLang="ko-KR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/</a:t>
                      </a:r>
                      <a:r>
                        <a:rPr lang="ko-KR" altLang="en-US" sz="1800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스파이더</a:t>
                      </a:r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출력 구현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100%</a:t>
                      </a:r>
                      <a:endParaRPr lang="ko-KR" altLang="en-US" dirty="0">
                        <a:latin typeface="학교안심 받아쓰기 TTF B" panose="02000703000000000000" pitchFamily="2" charset="-127"/>
                        <a:ea typeface="학교안심 받아쓰기 TTF B" panose="020007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725630"/>
                  </a:ext>
                </a:extLst>
              </a:tr>
              <a:tr h="453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필수 리소스 수집 완료</a:t>
                      </a:r>
                      <a:r>
                        <a:rPr lang="en-US" altLang="ko-KR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게임 루프와 플레이어</a:t>
                      </a:r>
                      <a:r>
                        <a:rPr lang="en-US" altLang="ko-KR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/</a:t>
                      </a:r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스파이더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출력 구현 완료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79305"/>
                  </a:ext>
                </a:extLst>
              </a:tr>
              <a:tr h="45379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벽면 따라 상하 이동하는 </a:t>
                      </a:r>
                      <a:r>
                        <a:rPr lang="ko-KR" altLang="en-US" sz="1800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스파이더</a:t>
                      </a:r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시스템 및 기본 충돌 검사 구현</a:t>
                      </a:r>
                      <a:endParaRPr lang="ko-KR" altLang="en-US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60%</a:t>
                      </a:r>
                      <a:endParaRPr lang="ko-KR" altLang="en-US" dirty="0">
                        <a:latin typeface="학교안심 받아쓰기 TTF B" panose="02000703000000000000" pitchFamily="2" charset="-127"/>
                        <a:ea typeface="학교안심 받아쓰기 TTF B" panose="020007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386295"/>
                  </a:ext>
                </a:extLst>
              </a:tr>
              <a:tr h="658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벽면 따라 상하 이동하는 </a:t>
                      </a:r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스파이더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및 카메라 시스템 구현 완료</a:t>
                      </a:r>
                      <a:endParaRPr lang="en-US" altLang="ko-KR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기본 충돌 검사 </a:t>
                      </a:r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미구현</a:t>
                      </a:r>
                      <a:endParaRPr lang="ko-KR" altLang="en-US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86517"/>
                  </a:ext>
                </a:extLst>
              </a:tr>
              <a:tr h="45379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2D </a:t>
                      </a:r>
                      <a:r>
                        <a:rPr lang="ko-KR" altLang="en-US" sz="1800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타일맵</a:t>
                      </a:r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시스템과 채굴 메커니즘 구현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60%</a:t>
                      </a:r>
                      <a:endParaRPr lang="ko-KR" altLang="en-US" dirty="0">
                        <a:latin typeface="학교안심 받아쓰기 TTF B" panose="02000703000000000000" pitchFamily="2" charset="-127"/>
                        <a:ea typeface="학교안심 받아쓰기 TTF B" panose="020007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10189"/>
                  </a:ext>
                </a:extLst>
              </a:tr>
              <a:tr h="6581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타일맵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데이터화 및 출력 테스트 완료</a:t>
                      </a:r>
                      <a:r>
                        <a:rPr lang="en-US" altLang="ko-KR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스파이더에서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 플레이어 분리 및 결합 구현</a:t>
                      </a:r>
                      <a:r>
                        <a:rPr lang="en-US" altLang="ko-KR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카메라 시점 전환 구현 완료</a:t>
                      </a:r>
                      <a:r>
                        <a:rPr lang="en-US" altLang="ko-KR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.</a:t>
                      </a:r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채굴 메커니즘 </a:t>
                      </a:r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미구현</a:t>
                      </a:r>
                      <a:endParaRPr lang="ko-KR" altLang="en-US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300299"/>
                  </a:ext>
                </a:extLst>
              </a:tr>
              <a:tr h="45379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4</a:t>
                      </a:r>
                      <a:r>
                        <a:rPr lang="ko-KR" altLang="en-US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채굴 시 광물 생성 및 플레이어가 흡입하는 물리 시스템 구현</a:t>
                      </a:r>
                      <a:endParaRPr lang="ko-KR" altLang="en-US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받아쓰기 TTF B" panose="02000703000000000000" pitchFamily="2" charset="-127"/>
                          <a:ea typeface="학교안심 받아쓰기 TTF B" panose="02000703000000000000" pitchFamily="2" charset="-127"/>
                        </a:rPr>
                        <a:t>0%</a:t>
                      </a:r>
                      <a:endParaRPr lang="ko-KR" altLang="en-US" dirty="0">
                        <a:latin typeface="학교안심 받아쓰기 TTF B" panose="02000703000000000000" pitchFamily="2" charset="-127"/>
                        <a:ea typeface="학교안심 받아쓰기 TTF B" panose="020007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56456"/>
                  </a:ext>
                </a:extLst>
              </a:tr>
              <a:tr h="453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학교안심 받아쓰기 TTF L" panose="02000403000000000000" pitchFamily="2" charset="-127"/>
                          <a:ea typeface="학교안심 받아쓰기 TTF L" panose="02000403000000000000" pitchFamily="2" charset="-127"/>
                        </a:rPr>
                        <a:t>미구현</a:t>
                      </a:r>
                      <a:endParaRPr lang="ko-KR" altLang="en-US" dirty="0">
                        <a:latin typeface="학교안심 받아쓰기 TTF L" panose="02000403000000000000" pitchFamily="2" charset="-127"/>
                        <a:ea typeface="학교안심 받아쓰기 TTF L" panose="02000403000000000000" pitchFamily="2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86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45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116C-E72B-C5CF-333E-7CB93059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개발 일정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EDD6E-5712-68B1-0544-1DE0049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92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1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리소스 수집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루프와 플레이어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출력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벽면 따라 상하 이동하는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</a:t>
            </a:r>
            <a:r>
              <a:rPr lang="ko-KR" altLang="en-US" sz="2000" b="1" i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및 기본 충돌 검사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3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2D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타일맵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과 채굴 메커니즘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4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  <a:endParaRPr lang="en-US" altLang="ko-KR" sz="2000" i="1" strike="sngStrike" dirty="0">
              <a:solidFill>
                <a:schemeClr val="bg1">
                  <a:lumMod val="65000"/>
                </a:schemeClr>
              </a:solidFill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기본 충돌 검사 및 채굴 메커니즘 구현</a:t>
            </a:r>
            <a:endParaRPr lang="en-US" altLang="ko-KR" sz="2000" b="1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7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업그레이드 시스템과 특수 무기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장비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 =&gt; 7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적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스폰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기본 총 시스템을 통한 디펜스 전투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8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사운드 시스템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i="1" strike="sngStrike" dirty="0" err="1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파티클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효과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endParaRPr lang="ko-KR" altLang="en-US" sz="2000" b="1" i="1" strike="sngStrike" dirty="0">
              <a:solidFill>
                <a:schemeClr val="bg1">
                  <a:lumMod val="65000"/>
                </a:schemeClr>
              </a:solidFill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 =&gt; 8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페이즈와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방어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페이즈를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나누는 사이클 및 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UI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구현</a:t>
            </a:r>
            <a:endParaRPr lang="en-US" altLang="ko-KR" sz="2000" b="1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게임 </a:t>
            </a:r>
            <a:r>
              <a:rPr lang="ko-KR" altLang="en-US" sz="2000" i="1" strike="sngStrike" dirty="0" err="1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i="1" strike="sngStrike" dirty="0">
                <a:solidFill>
                  <a:schemeClr val="bg1">
                    <a:lumMod val="65000"/>
                  </a:schemeClr>
                </a:solidFill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업그레이드 시스템과 사운드 시스템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r>
              <a:rPr lang="en-US" altLang="ko-KR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</a:t>
            </a:r>
            <a:r>
              <a:rPr lang="ko-KR" altLang="en-US" sz="2000" b="1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b="1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  <a:endParaRPr lang="en-US" altLang="ko-KR" sz="2000" b="1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80C5C-94B3-1D57-B27E-F6C093A6D601}"/>
              </a:ext>
            </a:extLst>
          </p:cNvPr>
          <p:cNvSpPr txBox="1"/>
          <p:nvPr/>
        </p:nvSpPr>
        <p:spPr>
          <a:xfrm>
            <a:off x="7758953" y="569259"/>
            <a:ext cx="400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승리 조건 </a:t>
            </a:r>
            <a:r>
              <a:rPr lang="en-US" altLang="ko-KR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– </a:t>
            </a:r>
            <a:r>
              <a:rPr lang="ko-KR" altLang="en-US" strike="sngStrike" dirty="0">
                <a:solidFill>
                  <a:srgbClr val="646464"/>
                </a:solidFill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상단 최종 목적지 도달</a:t>
            </a:r>
            <a:endParaRPr lang="en-US" altLang="ko-KR" strike="sngStrike" dirty="0">
              <a:solidFill>
                <a:srgbClr val="646464"/>
              </a:solidFill>
              <a:latin typeface="학교안심 받아쓰기 TTF B" panose="02000703000000000000" pitchFamily="2" charset="-127"/>
              <a:ea typeface="학교안심 받아쓰기 TTF B" panose="02000703000000000000" pitchFamily="2" charset="-127"/>
            </a:endParaRPr>
          </a:p>
          <a:p>
            <a:r>
              <a:rPr lang="en-US" altLang="ko-KR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	-&gt; </a:t>
            </a:r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구역 내 모든 광산 채굴 완료</a:t>
            </a:r>
          </a:p>
        </p:txBody>
      </p:sp>
    </p:spTree>
    <p:extLst>
      <p:ext uri="{BB962C8B-B14F-4D97-AF65-F5344CB8AC3E}">
        <p14:creationId xmlns:p14="http://schemas.microsoft.com/office/powerpoint/2010/main" val="385884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2FF8A6-E4A2-8749-5D3D-A565D14D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30" y="0"/>
            <a:ext cx="10211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11-10 22-18-20">
            <a:hlinkClick r:id="" action="ppaction://media"/>
            <a:extLst>
              <a:ext uri="{FF2B5EF4-FFF2-40B4-BE49-F238E27FC236}">
                <a16:creationId xmlns:a16="http://schemas.microsoft.com/office/drawing/2014/main" id="{685E445B-B099-DAE9-4391-79314DAD7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 font Only">
      <a:majorFont>
        <a:latin typeface="Neo둥근모 Pro"/>
        <a:ea typeface="Neo둥근모 Pro"/>
        <a:cs typeface=""/>
      </a:majorFont>
      <a:minorFont>
        <a:latin typeface="Neo둥근모 Pro"/>
        <a:ea typeface="Neo둥근모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</TotalTime>
  <Words>443</Words>
  <Application>Microsoft Office PowerPoint</Application>
  <PresentationFormat>와이드스크린</PresentationFormat>
  <Paragraphs>63</Paragraphs>
  <Slides>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Neo둥근모 Pro</vt:lpstr>
      <vt:lpstr>맑은 고딕</vt:lpstr>
      <vt:lpstr>학교안심 받아쓰기 TTF B</vt:lpstr>
      <vt:lpstr>학교안심 받아쓰기 TTF L</vt:lpstr>
      <vt:lpstr>Arial</vt:lpstr>
      <vt:lpstr>Office 테마</vt:lpstr>
      <vt:lpstr>2DGP 2차 프로젝트 발표</vt:lpstr>
      <vt:lpstr>개발 진행 상황</vt:lpstr>
      <vt:lpstr>개발 일정 수정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윤</dc:creator>
  <cp:lastModifiedBy>지훈 윤</cp:lastModifiedBy>
  <cp:revision>8</cp:revision>
  <dcterms:created xsi:type="dcterms:W3CDTF">2025-09-27T01:30:14Z</dcterms:created>
  <dcterms:modified xsi:type="dcterms:W3CDTF">2025-11-10T13:34:24Z</dcterms:modified>
</cp:coreProperties>
</file>